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2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0704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 err="1"/>
              <a:t>Verifikasi</a:t>
            </a:r>
            <a:r>
              <a:rPr lang="en-US" dirty="0"/>
              <a:t> biodata </a:t>
            </a:r>
            <a:r>
              <a:rPr lang="en-US" dirty="0" err="1"/>
              <a:t>mahasiswa</a:t>
            </a:r>
            <a:r>
              <a:rPr lang="en-US" dirty="0"/>
              <a:t> di SIAP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apakah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di </a:t>
            </a:r>
            <a:r>
              <a:rPr lang="en-US" dirty="0" err="1"/>
              <a:t>verifikasi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566219"/>
            <a:ext cx="5775223" cy="3271336"/>
          </a:xfrm>
        </p:spPr>
        <p:txBody>
          <a:bodyPr>
            <a:noAutofit/>
          </a:bodyPr>
          <a:lstStyle/>
          <a:p>
            <a:r>
              <a:rPr lang="en-US" sz="1800" dirty="0" err="1"/>
              <a:t>Adalah</a:t>
            </a:r>
            <a:r>
              <a:rPr lang="en-US" sz="1800" dirty="0"/>
              <a:t> biodata </a:t>
            </a:r>
            <a:r>
              <a:rPr lang="en-US" sz="1800" dirty="0" err="1"/>
              <a:t>mahasiswa</a:t>
            </a:r>
            <a:r>
              <a:rPr lang="en-US" sz="1800" dirty="0"/>
              <a:t> yang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=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800" dirty="0"/>
              <a:t>Nama</a:t>
            </a:r>
          </a:p>
          <a:p>
            <a:pPr marL="457200" indent="-457200">
              <a:buFont typeface="+mj-lt"/>
              <a:buAutoNum type="arabicParenR"/>
            </a:pPr>
            <a:r>
              <a:rPr lang="en-ID" sz="1800" dirty="0"/>
              <a:t>NIM</a:t>
            </a:r>
          </a:p>
          <a:p>
            <a:pPr marL="457200" indent="-457200">
              <a:buFont typeface="+mj-lt"/>
              <a:buAutoNum type="arabicParenR"/>
            </a:pPr>
            <a:r>
              <a:rPr lang="en-ID" sz="1800" dirty="0" err="1"/>
              <a:t>Tempat</a:t>
            </a:r>
            <a:r>
              <a:rPr lang="en-ID" sz="1800" dirty="0"/>
              <a:t>, </a:t>
            </a:r>
            <a:r>
              <a:rPr lang="en-ID" sz="1800" dirty="0" err="1"/>
              <a:t>Tanggal</a:t>
            </a:r>
            <a:r>
              <a:rPr lang="en-ID" sz="1800" dirty="0"/>
              <a:t> Lahir</a:t>
            </a:r>
          </a:p>
          <a:p>
            <a:pPr marL="457200" indent="-457200">
              <a:buFont typeface="+mj-lt"/>
              <a:buAutoNum type="arabicParenR"/>
            </a:pPr>
            <a:r>
              <a:rPr lang="en-ID" sz="1800" dirty="0"/>
              <a:t>NIK</a:t>
            </a:r>
          </a:p>
          <a:p>
            <a:pPr marL="457200" indent="-457200">
              <a:buFont typeface="+mj-lt"/>
              <a:buAutoNum type="arabicParenR"/>
            </a:pPr>
            <a:r>
              <a:rPr lang="en-ID" sz="1800" dirty="0"/>
              <a:t>Nama Ibu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BAF8-EA80-4AD4-8D83-5960C29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/>
          <a:lstStyle/>
          <a:p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verifikasi</a:t>
            </a:r>
            <a:r>
              <a:rPr lang="en-US" dirty="0"/>
              <a:t> biodata?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2993923"/>
            <a:ext cx="6587306" cy="2192439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Agar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mahasiswa</a:t>
            </a: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aware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masuk</a:t>
            </a: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Akademik</a:t>
            </a:r>
            <a:endParaRPr lang="en-US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Meminimalisir</a:t>
            </a: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kesalahan</a:t>
            </a: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dilaporkan</a:t>
            </a: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PDDikti</a:t>
            </a:r>
            <a:endParaRPr 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 anchor="ctr">
            <a:normAutofit/>
          </a:bodyPr>
          <a:lstStyle/>
          <a:p>
            <a:r>
              <a:rPr lang="en-US"/>
              <a:t>Langkah </a:t>
            </a:r>
            <a:r>
              <a:rPr lang="en-US" err="1"/>
              <a:t>verifikasi</a:t>
            </a:r>
            <a:r>
              <a:rPr lang="en-US"/>
              <a:t> biodata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1961804"/>
            <a:ext cx="4820057" cy="387066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sso.undip.ac.id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Masukkan username dan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Masuk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SIAP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0491D-EEC8-5A37-1BD4-A7D088A9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757" y="1961804"/>
            <a:ext cx="3943627" cy="1202805"/>
          </a:xfrm>
          <a:prstGeom prst="rect">
            <a:avLst/>
          </a:prstGeom>
          <a:noFill/>
        </p:spPr>
      </p:pic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89DB94F6-9AF1-CC06-DB18-C30B20B0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D4F01D52-9B39-7B50-4EF1-81F8A29F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D87CD53A-C17C-0FA0-B6BD-A1F171B4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Langkah </a:t>
            </a:r>
            <a:r>
              <a:rPr lang="en-US" dirty="0" err="1"/>
              <a:t>verifikasi</a:t>
            </a:r>
            <a:r>
              <a:rPr lang="en-US" dirty="0"/>
              <a:t> biodata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72774E-BCBF-4B44-9E79-28E9153A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AD6D3-B1FB-463D-87D0-FA9A4AE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28">
            <a:extLst>
              <a:ext uri="{FF2B5EF4-FFF2-40B4-BE49-F238E27FC236}">
                <a16:creationId xmlns:a16="http://schemas.microsoft.com/office/drawing/2014/main" id="{FE058FF4-0800-9D1E-62B8-065EFA4BB00B}"/>
              </a:ext>
            </a:extLst>
          </p:cNvPr>
          <p:cNvPicPr>
            <a:picLocks noGrp="1" noChangeAspect="1"/>
          </p:cNvPicPr>
          <p:nvPr>
            <p:ph type="chart" sz="quarter" idx="13"/>
          </p:nvPr>
        </p:nvPicPr>
        <p:blipFill>
          <a:blip r:embed="rId2"/>
          <a:stretch>
            <a:fillRect/>
          </a:stretch>
        </p:blipFill>
        <p:spPr>
          <a:xfrm>
            <a:off x="5164168" y="1890149"/>
            <a:ext cx="6642140" cy="3744913"/>
          </a:xfr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F3FF89E-C8E6-692E-61A1-9D018271B8F6}"/>
              </a:ext>
            </a:extLst>
          </p:cNvPr>
          <p:cNvSpPr txBox="1">
            <a:spLocks/>
          </p:cNvSpPr>
          <p:nvPr/>
        </p:nvSpPr>
        <p:spPr>
          <a:xfrm>
            <a:off x="838201" y="1890149"/>
            <a:ext cx="4114800" cy="38706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Di Kanan </a:t>
            </a:r>
            <a:r>
              <a:rPr lang="en-US" sz="3200" dirty="0" err="1"/>
              <a:t>atas</a:t>
            </a:r>
            <a:r>
              <a:rPr lang="en-US" sz="3200" dirty="0"/>
              <a:t> </a:t>
            </a:r>
            <a:r>
              <a:rPr lang="en-US" sz="3200" dirty="0" err="1"/>
              <a:t>klik</a:t>
            </a:r>
            <a:r>
              <a:rPr lang="en-US" sz="3200" dirty="0"/>
              <a:t> menu Biodata</a:t>
            </a:r>
          </a:p>
        </p:txBody>
      </p:sp>
    </p:spTree>
    <p:extLst>
      <p:ext uri="{BB962C8B-B14F-4D97-AF65-F5344CB8AC3E}">
        <p14:creationId xmlns:p14="http://schemas.microsoft.com/office/powerpoint/2010/main" val="230357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Langkah </a:t>
            </a:r>
            <a:r>
              <a:rPr lang="en-US" dirty="0" err="1"/>
              <a:t>verifikasi</a:t>
            </a:r>
            <a:r>
              <a:rPr lang="en-US" dirty="0"/>
              <a:t> biodata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72774E-BCBF-4B44-9E79-28E9153A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FAD6D3-B1FB-463D-87D0-FA9A4AE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3FF89E-C8E6-692E-61A1-9D018271B8F6}"/>
              </a:ext>
            </a:extLst>
          </p:cNvPr>
          <p:cNvSpPr txBox="1">
            <a:spLocks/>
          </p:cNvSpPr>
          <p:nvPr/>
        </p:nvSpPr>
        <p:spPr>
          <a:xfrm>
            <a:off x="838201" y="1890149"/>
            <a:ext cx="4114800" cy="38706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Cek biodata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saksama</a:t>
            </a:r>
            <a:r>
              <a:rPr lang="en-US" sz="2000" dirty="0"/>
              <a:t>, </a:t>
            </a:r>
            <a:r>
              <a:rPr lang="en-US" sz="2000" dirty="0" err="1"/>
              <a:t>jika</a:t>
            </a:r>
            <a:r>
              <a:rPr lang="en-US" sz="2000" dirty="0"/>
              <a:t> data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silahkan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Jika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silahkan</a:t>
            </a:r>
            <a:r>
              <a:rPr lang="en-US" sz="2000" dirty="0"/>
              <a:t> </a:t>
            </a:r>
            <a:r>
              <a:rPr lang="en-US" sz="2000" dirty="0" err="1"/>
              <a:t>menghubungi</a:t>
            </a:r>
            <a:r>
              <a:rPr lang="en-US" sz="2000" dirty="0"/>
              <a:t> Sub Bagian </a:t>
            </a:r>
            <a:r>
              <a:rPr lang="en-US" sz="2000" dirty="0" err="1"/>
              <a:t>Registik</a:t>
            </a:r>
            <a:r>
              <a:rPr lang="en-US" sz="2000" dirty="0"/>
              <a:t>, Biro </a:t>
            </a:r>
            <a:r>
              <a:rPr lang="en-US" sz="2000" dirty="0" err="1"/>
              <a:t>Akademik</a:t>
            </a:r>
            <a:r>
              <a:rPr lang="en-US" sz="2000" dirty="0"/>
              <a:t> dan </a:t>
            </a:r>
            <a:r>
              <a:rPr lang="en-US" sz="2000" dirty="0" err="1"/>
              <a:t>Kemahasiswaan</a:t>
            </a:r>
            <a:r>
              <a:rPr lang="en-US" sz="2000" dirty="0"/>
              <a:t>, </a:t>
            </a:r>
            <a:r>
              <a:rPr lang="en-US" sz="2000" dirty="0" err="1"/>
              <a:t>jangan</a:t>
            </a:r>
            <a:r>
              <a:rPr lang="en-US" sz="2000" dirty="0"/>
              <a:t> di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dirty="0" err="1"/>
              <a:t>tombol</a:t>
            </a:r>
            <a:r>
              <a:rPr lang="en-US" sz="2000" dirty="0"/>
              <a:t> BELUM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Jika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diperbaiki</a:t>
            </a:r>
            <a:r>
              <a:rPr lang="en-US" sz="2000" dirty="0"/>
              <a:t> </a:t>
            </a:r>
            <a:r>
              <a:rPr lang="en-US" sz="2000" dirty="0" err="1"/>
              <a:t>datanya</a:t>
            </a:r>
            <a:r>
              <a:rPr lang="en-US" sz="2000" dirty="0"/>
              <a:t> </a:t>
            </a:r>
            <a:r>
              <a:rPr lang="en-US" sz="2000" dirty="0" err="1"/>
              <a:t>silahkan</a:t>
            </a:r>
            <a:r>
              <a:rPr lang="en-US" sz="2000" dirty="0"/>
              <a:t> </a:t>
            </a:r>
            <a:r>
              <a:rPr lang="en-US" sz="2000" dirty="0" err="1"/>
              <a:t>cek</a:t>
            </a:r>
            <a:r>
              <a:rPr lang="en-US" sz="2000" dirty="0"/>
              <a:t> </a:t>
            </a:r>
            <a:r>
              <a:rPr lang="en-US" sz="2000" dirty="0" err="1"/>
              <a:t>ulang</a:t>
            </a:r>
            <a:r>
              <a:rPr lang="en-US" sz="2000" dirty="0"/>
              <a:t>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dirty="0" err="1"/>
              <a:t>tombol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endParaRPr lang="en-US" sz="2000" dirty="0"/>
          </a:p>
        </p:txBody>
      </p:sp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4AD7C9B6-5FB5-30BD-923F-94028C1B115D}"/>
              </a:ext>
            </a:extLst>
          </p:cNvPr>
          <p:cNvPicPr>
            <a:picLocks noGrp="1" noChangeAspect="1"/>
          </p:cNvPicPr>
          <p:nvPr>
            <p:ph type="chart" sz="quarter" idx="13"/>
          </p:nvPr>
        </p:nvPicPr>
        <p:blipFill>
          <a:blip r:embed="rId2"/>
          <a:stretch>
            <a:fillRect/>
          </a:stretch>
        </p:blipFill>
        <p:spPr>
          <a:xfrm>
            <a:off x="4921046" y="1890149"/>
            <a:ext cx="7046480" cy="3105671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AD0AA2-DC4C-E00C-4298-6FAC8B73812C}"/>
              </a:ext>
            </a:extLst>
          </p:cNvPr>
          <p:cNvCxnSpPr/>
          <p:nvPr/>
        </p:nvCxnSpPr>
        <p:spPr>
          <a:xfrm>
            <a:off x="8170506" y="3610948"/>
            <a:ext cx="85997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3ACBFE-A3E8-E64C-1ADC-F64A15AD2CD7}"/>
              </a:ext>
            </a:extLst>
          </p:cNvPr>
          <p:cNvCxnSpPr>
            <a:cxnSpLocks/>
          </p:cNvCxnSpPr>
          <p:nvPr/>
        </p:nvCxnSpPr>
        <p:spPr>
          <a:xfrm>
            <a:off x="8172061" y="3469434"/>
            <a:ext cx="7200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56B6BC-5F87-7982-7362-B05020FA84AC}"/>
              </a:ext>
            </a:extLst>
          </p:cNvPr>
          <p:cNvCxnSpPr>
            <a:cxnSpLocks/>
          </p:cNvCxnSpPr>
          <p:nvPr/>
        </p:nvCxnSpPr>
        <p:spPr>
          <a:xfrm>
            <a:off x="8170506" y="4163009"/>
            <a:ext cx="6453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20E8DE-737E-F74D-DD62-A7811811D339}"/>
              </a:ext>
            </a:extLst>
          </p:cNvPr>
          <p:cNvCxnSpPr>
            <a:cxnSpLocks/>
          </p:cNvCxnSpPr>
          <p:nvPr/>
        </p:nvCxnSpPr>
        <p:spPr>
          <a:xfrm>
            <a:off x="8170506" y="4312299"/>
            <a:ext cx="6453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CE3B16-C74E-DDA0-6B26-EE5207656E5F}"/>
              </a:ext>
            </a:extLst>
          </p:cNvPr>
          <p:cNvCxnSpPr>
            <a:cxnSpLocks/>
          </p:cNvCxnSpPr>
          <p:nvPr/>
        </p:nvCxnSpPr>
        <p:spPr>
          <a:xfrm>
            <a:off x="8172061" y="4461590"/>
            <a:ext cx="11772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80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328976 Minimalist presentation_Win32_v3" id="{68F91E1F-47E3-4784-97BA-A7779D45FCD8}" vid="{DD4A590D-E633-4E0F-B7C2-7C0F99B0E2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C4DF17-F044-499E-9F05-A29D5AD84F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D6CD170-8994-4B78-9EA8-2A6D16DEF2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871E02-0625-4B19-9E83-24FAEB4AA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{3DA2780A-24DD-47E1-B833-A60DAD034E36}tf67328976_win32</Template>
  <TotalTime>13</TotalTime>
  <Words>145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Tenorite</vt:lpstr>
      <vt:lpstr>Office Theme</vt:lpstr>
      <vt:lpstr>Verifikasi biodata mahasiswa di SIAP</vt:lpstr>
      <vt:lpstr>Data apakah yang perlu di verifikasi?</vt:lpstr>
      <vt:lpstr>Kenapa harus verifikasi biodata?</vt:lpstr>
      <vt:lpstr>Langkah verifikasi biodata</vt:lpstr>
      <vt:lpstr>Langkah verifikasi biodata</vt:lpstr>
      <vt:lpstr>Langkah verifikasi biodata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Verifikasi biodata mahasiswa di SIAP</dc:title>
  <dc:creator>Wenny Anjar Rustanti</dc:creator>
  <cp:lastModifiedBy>Wenny Anjar Rustanti</cp:lastModifiedBy>
  <cp:revision>3</cp:revision>
  <dcterms:created xsi:type="dcterms:W3CDTF">2023-07-31T05:52:26Z</dcterms:created>
  <dcterms:modified xsi:type="dcterms:W3CDTF">2023-08-10T01:24:49Z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